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7"/>
  </p:notesMasterIdLst>
  <p:sldIdLst>
    <p:sldId id="480" r:id="rId3"/>
    <p:sldId id="256" r:id="rId4"/>
    <p:sldId id="481" r:id="rId5"/>
    <p:sldId id="268" r:id="rId6"/>
    <p:sldId id="482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5" r:id="rId162"/>
    <p:sldId id="426" r:id="rId163"/>
    <p:sldId id="427" r:id="rId164"/>
    <p:sldId id="428" r:id="rId165"/>
    <p:sldId id="429" r:id="rId166"/>
    <p:sldId id="430" r:id="rId167"/>
    <p:sldId id="431" r:id="rId168"/>
    <p:sldId id="432" r:id="rId169"/>
    <p:sldId id="433" r:id="rId170"/>
    <p:sldId id="434" r:id="rId171"/>
    <p:sldId id="435" r:id="rId172"/>
    <p:sldId id="436" r:id="rId173"/>
    <p:sldId id="437" r:id="rId174"/>
    <p:sldId id="438" r:id="rId175"/>
    <p:sldId id="439" r:id="rId176"/>
    <p:sldId id="440" r:id="rId177"/>
    <p:sldId id="441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52" r:id="rId189"/>
    <p:sldId id="453" r:id="rId190"/>
    <p:sldId id="454" r:id="rId191"/>
    <p:sldId id="455" r:id="rId192"/>
    <p:sldId id="456" r:id="rId193"/>
    <p:sldId id="457" r:id="rId194"/>
    <p:sldId id="458" r:id="rId195"/>
    <p:sldId id="459" r:id="rId196"/>
    <p:sldId id="460" r:id="rId197"/>
    <p:sldId id="461" r:id="rId198"/>
    <p:sldId id="462" r:id="rId199"/>
    <p:sldId id="463" r:id="rId200"/>
    <p:sldId id="464" r:id="rId201"/>
    <p:sldId id="465" r:id="rId202"/>
    <p:sldId id="466" r:id="rId203"/>
    <p:sldId id="467" r:id="rId204"/>
    <p:sldId id="468" r:id="rId205"/>
    <p:sldId id="469" r:id="rId206"/>
    <p:sldId id="470" r:id="rId207"/>
    <p:sldId id="471" r:id="rId208"/>
    <p:sldId id="472" r:id="rId209"/>
    <p:sldId id="473" r:id="rId210"/>
    <p:sldId id="474" r:id="rId211"/>
    <p:sldId id="475" r:id="rId212"/>
    <p:sldId id="476" r:id="rId213"/>
    <p:sldId id="477" r:id="rId214"/>
    <p:sldId id="478" r:id="rId215"/>
    <p:sldId id="479" r:id="rId2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683C71-A313-435E-8404-9CCEF7742E5E}">
  <a:tblStyle styleId="{56683C71-A313-435E-8404-9CCEF7742E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viewProps" Target="viewProp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ZuD6iUe3Pc" TargetMode="External"/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education.com/watch?v=3WDWH59k1q4" TargetMode="Externa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926075105/monopoly-money-vintage-fabric-half-yard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525443481522247447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apple.com/us/app/contacts/id1069512615#?platform=iphon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ComparisonSort.html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Introduce yourself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a-IR" dirty="0"/>
              <a:t>ان شاء الله که وخت خوب و پربرکت خواهیم داشت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14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ed590c85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ed590c85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dc48ccb8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dc48ccb8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976d39bb8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976d39bb8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01269f5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401269f54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401269f5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401269f5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401269f5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0401269f5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5ed590c85_0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5ed590c85_0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401269f5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401269f5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401269f5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401269f5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0401269f5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0401269f5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401269f5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401269f5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ed590c8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ed590c8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0401269f5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0401269f5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401269f54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0401269f54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0401269f5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0401269f5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401269f5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401269f5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401269f5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401269f5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401269f5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0401269f54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401269f5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401269f54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401269f54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401269f54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401269f5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401269f5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0401269f5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0401269f5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ed590c8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ed590c8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0427bc4c1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0427bc4c1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401269f5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401269f5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401269f5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401269f5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0401269f5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0401269f5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401269f5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401269f5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401269f5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401269f5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401269f5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401269f54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976d39bb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976d39bb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976d39bb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976d39bb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76d39bb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976d39bb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ed590c85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ed590c85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976d39bb8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976d39bb8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76d39bb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976d39bb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976d39bb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976d39bb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55ed590c85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55ed590c85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976d39bb8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976d39bb8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976d39bb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976d39bb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976d39bb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976d39bb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15cd08dea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15cd08dea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dc48ccb8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dc48ccb8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c48ccb8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c48ccb8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5ed590c8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5ed590c85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9976d39bb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9976d39bb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76d39bb8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76d39bb8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976d39bb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976d39bb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76d39bb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976d39bb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976d39bb8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976d39bb8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15cd08c5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15cd08c5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http://ian-albert.com/games/super_mario_bros_maps/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5cd08c5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5cd08c5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5cd08c5b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5cd08c5b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15cd08c5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15cd08c5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5cd08c5b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5cd08c5b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5ed590c8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5ed590c8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15cd08c5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15cd08c5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recursion.c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55ed590c85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55ed590c85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976d39bb8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976d39bb8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15bc47d73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15bc47d73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976d39bb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976d39bb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976d39bb8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976d39bb8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0f81ef8e0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0f81ef8e0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976d39bb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976d39bb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3063c11d6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3063c11d6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3063c11d6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3063c11d6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ed590c8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ed590c85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83063c11d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83063c11d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83063c11d6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83063c11d6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3063c11d6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3063c11d6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3063c11d6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3063c11d6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3063c11d6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3063c11d6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83063c11d6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83063c11d6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3063c11d6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3063c11d6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3063c11d6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83063c11d6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3063c11d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3063c11d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5ed590c8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5ed590c8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3063c11d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3063c11d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3063c11d6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3063c11d6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83063c11d6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83063c11d6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83063c11d6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83063c11d6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83063c11d6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83063c11d6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83063c11d6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83063c11d6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3063c11d6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83063c11d6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3063c11d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3063c11d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83063c11d6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83063c11d6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ed590c8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ed590c8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3063c11d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3063c11d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3063c11d6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3063c11d6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3063c11d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3063c11d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3063c11d6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3063c11d6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83063c11d6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83063c11d6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3063c11d6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3063c11d6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83063c11d6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83063c11d6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3063c11d6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3063c11d6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83063c11d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83063c11d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3063c11d6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3063c11d6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5ed590c8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5ed590c8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83063c11d6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83063c11d6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83063c11d6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83063c11d6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3063c11d6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83063c11d6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83063c11d6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83063c11d6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83063c11d6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83063c11d6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3063c11d6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3063c11d6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83063c11d6_0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83063c11d6_0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83063c11d6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83063c11d6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83063c11d6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83063c11d6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83063c11d6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83063c11d6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ed590c85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5ed590c85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15cd08c5b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615cd08c5b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83063c11d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83063c11d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83c13df276_1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83c13df276_1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83063c11d6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83063c11d6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3063c11d6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83063c11d6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83063c11d6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83063c11d6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3063c11d6_0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83063c11d6_0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0401269f5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0401269f5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83063c11d6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83063c11d6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3063c11d6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83063c11d6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615cd08c5b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615cd08c5b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15cd08c5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615cd08c5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15cd08c5b_2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15cd08c5b_2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5cd08c5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5cd08c5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https://www.youtube.com/watch?v=ZZuD6iUe3Pc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https://www.youtubeeducation.com/watch?v=3WDWH59k1q4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55ed590c8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55ed590c8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ed590c85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ed590c85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ed590c8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5ed590c8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5ed590c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5ed590c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20  500  10  </a:t>
            </a:r>
            <a:r>
              <a:rPr lang="en"/>
              <a:t>5  100  </a:t>
            </a:r>
            <a:r>
              <a:rPr lang="en">
                <a:solidFill>
                  <a:schemeClr val="dk1"/>
                </a:solidFill>
              </a:rPr>
              <a:t>1  </a:t>
            </a:r>
            <a:r>
              <a:rPr lang="en" b="1">
                <a:solidFill>
                  <a:schemeClr val="dk1"/>
                </a:solidFill>
              </a:rPr>
              <a:t>50</a:t>
            </a:r>
            <a:endParaRPr b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ed590c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5ed590c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ed590c85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5ed590c85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ed590c85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ed590c85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ed590c8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ed590c8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ed590c8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ed590c85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507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5ed590c8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5ed590c8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1  5  10  20  </a:t>
            </a:r>
            <a:r>
              <a:rPr lang="en" b="1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 100  500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ed590c85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ed590c85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5ed590c85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5ed590c85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ed590c85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ed590c85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ed590c85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5ed590c85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76d39bb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76d39bb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976d39bb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976d39bb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976d39bb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976d39bb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976d39bb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976d39bb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76d39bb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76d39bb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976d39bb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976d39bb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76d39bb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76d39bb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ed590c85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ed590c85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76d39bb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76d39bb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ed590c85_0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ed590c85_0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ed590c85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ed590c85_0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9ff46a780_2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9ff46a780_2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976d39bb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976d39bb8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76d39bb8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76d39bb8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5ed590c85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5ed590c85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76970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5ed590c85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5ed590c85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5ed590c85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5ed590c85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427bc4c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427bc4c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ed590c85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ed590c85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3063c11d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3063c11d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063c11d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83063c11d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063c11d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063c11d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phonebook0.c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f46a780_2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f46a780_2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5cd08c5b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5cd08c5b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549dec7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1549dec7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01269f5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01269f54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549dec7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549dec78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3063c11d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3063c11d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we'll see a way to save phonebook eventually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6ad5d3783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6ad5d3783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bc47d7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bc47d7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15bc47d73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15bc47d73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5bc47d73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15bc47d73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1648c258e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1648c258e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401269f5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401269f5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401269f5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401269f5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volunteers: sort themselves, then selection, then bubble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3c13df27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3c13df276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01269f5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01269f5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15bc47d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15bc47d7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c48ccb89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c48ccb89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c48ccb89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c48ccb89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5ed590c85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5ed590c85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427bc4c1c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427bc4c1c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427bc4c1c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427bc4c1c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427bc4c1c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427bc4c1c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427bc4c1c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427bc4c1c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427bc4c1c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427bc4c1c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427bc4c1c_3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427bc4c1c_3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01269f5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01269f5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427bc4c1c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427bc4c1c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427bc4c1c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0427bc4c1c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427bc4c1c_3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427bc4c1c_3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427bc4c1c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427bc4c1c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427bc4c1c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0427bc4c1c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1648c258e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1648c258e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1648c258e_9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1648c258e_9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5ed590c85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5ed590c85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1648c258e_9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1648c258e_9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1648c258e_9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1648c258e_9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ed590c8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ed590c8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1648c258e_9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1648c258e_9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1648c258e_9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1648c258e_9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1648c258e_9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1648c258e_9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5cd08c5b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5cd08c5b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5cd08c5b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5cd08c5b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648c258e_9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1648c258e_9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5ed590c85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5ed590c85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15cd08c5b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15cd08c5b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15cd08c5b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15cd08c5b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c48ccb8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c48ccb8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ecursion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WDWH59k1q4" TargetMode="Externa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ual.cs50.io/#string.h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117323"/>
            <a:ext cx="8520600" cy="908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s-AF" sz="3200" dirty="0"/>
              <a:t>بسم الله الرحمن الرحیم</a:t>
            </a:r>
            <a:endParaRPr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p4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4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4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4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4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4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4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4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4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4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4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4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4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4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13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1" name="Google Shape;821;p13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3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3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3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3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3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3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141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42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43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44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145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46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148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49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50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151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52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53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6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154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7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48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Google Shape;254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6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</a:t>
            </a:r>
            <a:r>
              <a:rPr lang="en" sz="2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7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8"/>
          <p:cNvSpPr txBox="1">
            <a:spLocks noGrp="1"/>
          </p:cNvSpPr>
          <p:nvPr>
            <p:ph type="body" idx="1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9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6" name="Google Shape;266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google.com/search?q=recursion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right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" name="Google Shape;1127;p19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50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8" name="Google Shape;278;p5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9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8" name="Google Shape;1138;p19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3" name="Google Shape;1143;p19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4" name="Google Shape;1144;p19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5" name="Google Shape;1145;p19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19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1" name="Google Shape;1151;p19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2" name="Google Shape;1152;p19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3" name="Google Shape;1153;p197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9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9" name="Google Shape;1159;p19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0" name="Google Shape;1160;p19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1" name="Google Shape;1161;p198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2" name="Google Shape;1162;p198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19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8" name="Google Shape;1168;p19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9" name="Google Shape;1169;p199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0" name="Google Shape;1170;p199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20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6" name="Google Shape;1176;p20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7" name="Google Shape;1177;p200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20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3" name="Google Shape;1183;p20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4" name="Google Shape;1184;p20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5" name="Google Shape;1185;p20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20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1" name="Google Shape;1191;p20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2" name="Google Shape;1192;p202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3" name="Google Shape;1193;p202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4" name="Google Shape;1194;p202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9" name="Google Shape;1199;p20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0" name="Google Shape;1200;p20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1" name="Google Shape;1201;p203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2" name="Google Shape;1202;p203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3" name="Google Shape;1203;p203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4" name="Google Shape;1204;p203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p20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0" name="Google Shape;1210;p20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1" name="Google Shape;1211;p204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2" name="Google Shape;1212;p204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3" name="Google Shape;1213;p204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20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9" name="Google Shape;1219;p20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0" name="Google Shape;1220;p20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1" name="Google Shape;1221;p20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7" name="Google Shape;1227;p20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8" name="Google Shape;1228;p20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9" name="Google Shape;1229;p20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20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5" name="Google Shape;1235;p20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6" name="Google Shape;1236;p207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7" name="Google Shape;1237;p207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Google Shape;1242;p20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3" name="Google Shape;1243;p20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4" name="Google Shape;1244;p208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20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0" name="Google Shape;1250;p20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5" name="Google Shape;1255;p21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6" name="Google Shape;1256;p21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7" name="Google Shape;1257;p21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2" name="Google Shape;1262;p21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3" name="Google Shape;1263;p21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4" name="Google Shape;1264;p21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5" name="Google Shape;1265;p21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21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1" name="Google Shape;1271;p21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2" name="Google Shape;1272;p21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3" name="Google Shape;1273;p21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4" name="Google Shape;1274;p212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Google Shape;1279;p21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0" name="Google Shape;1280;p21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1" name="Google Shape;1281;p21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2" name="Google Shape;1282;p213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3" name="Google Shape;1283;p213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84" name="Google Shape;1284;p213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Google Shape;1289;p21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0" name="Google Shape;1290;p21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1" name="Google Shape;1291;p21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2" name="Google Shape;1292;p214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3" name="Google Shape;1293;p214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" name="Google Shape;1298;p21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99" name="Google Shape;1299;p21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0" name="Google Shape;1300;p21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1" name="Google Shape;1301;p21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Google Shape;1306;p21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7" name="Google Shape;1307;p21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8" name="Google Shape;1308;p21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09" name="Google Shape;1309;p21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0" name="Google Shape;1310;p21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21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6" name="Google Shape;1316;p21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7" name="Google Shape;1317;p21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8" name="Google Shape;1318;p217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9" name="Google Shape;1319;p217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0" name="Google Shape;1320;p217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21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6" name="Google Shape;1326;p21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7" name="Google Shape;1327;p21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8" name="Google Shape;1328;p218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9" name="Google Shape;1329;p218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0" name="Google Shape;1330;p218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1" name="Google Shape;1331;p218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" name="Google Shape;1336;p21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7" name="Google Shape;1337;p21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8" name="Google Shape;1338;p21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39" name="Google Shape;1339;p219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0" name="Google Shape;1340;p219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1" name="Google Shape;1341;p219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22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7" name="Google Shape;1347;p22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8" name="Google Shape;1348;p22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9" name="Google Shape;1349;p220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0" name="Google Shape;1350;p220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22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6" name="Google Shape;1356;p22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7" name="Google Shape;1357;p22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8" name="Google Shape;1358;p22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59" name="Google Shape;1359;p22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" name="Google Shape;1364;p22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5" name="Google Shape;1365;p222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6" name="Google Shape;1366;p222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222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68" name="Google Shape;1368;p222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Google Shape;1373;p22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4" name="Google Shape;1374;p223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5" name="Google Shape;1375;p223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76" name="Google Shape;1376;p223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5" name="Google Shape;305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1" name="Google Shape;1381;p224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2" name="Google Shape;1382;p224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3" name="Google Shape;1383;p224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8" name="Google Shape;1388;p22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89" name="Google Shape;1389;p22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0" name="Google Shape;1390;p22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" name="Google Shape;1395;p22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6" name="Google Shape;1396;p22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97" name="Google Shape;1397;p22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" name="Google Shape;1402;p227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3" name="Google Shape;1403;p227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04" name="Google Shape;1404;p227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228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0" name="Google Shape;1410;p228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1" name="Google Shape;1411;p228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Google Shape;1416;p229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7" name="Google Shape;1417;p229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8" name="Google Shape;1418;p229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" name="Google Shape;1423;p230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4" name="Google Shape;1424;p230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5" name="Google Shape;1425;p230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Google Shape;1430;p23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1" name="Google Shape;1431;p23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232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1" name="Google Shape;1441;p233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1810492"/>
            <a:ext cx="8520600" cy="152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CS101</a:t>
            </a:r>
            <a:br>
              <a:rPr lang="en" sz="4800" dirty="0"/>
            </a:br>
            <a:r>
              <a:rPr lang="en" sz="4800" dirty="0"/>
              <a:t>Introduction to </a:t>
            </a:r>
            <a:br>
              <a:rPr lang="en" sz="4800" dirty="0"/>
            </a:br>
            <a:r>
              <a:rPr lang="en" sz="4800" dirty="0"/>
              <a:t>Computer Science</a:t>
            </a:r>
            <a:endParaRPr sz="4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4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4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4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1" name="Google Shape;1451;p235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2" name="Google Shape;1452;p235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3" name="Google Shape;1453;p235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4" name="Google Shape;1454;p235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5" name="Google Shape;1455;p235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6" name="Google Shape;1456;p235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7" name="Google Shape;1457;p235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8" name="Google Shape;1458;p235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9" name="Google Shape;1459;p235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0" name="Google Shape;1460;p235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1" name="Google Shape;1461;p235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2" name="Google Shape;1462;p235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3" name="Google Shape;1463;p235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4" name="Google Shape;1464;p235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65" name="Google Shape;1465;p235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0" name="Google Shape;1470;p236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1" name="Google Shape;1471;p236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2" name="Google Shape;1472;p236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3" name="Google Shape;1473;p236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4" name="Google Shape;1474;p236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5" name="Google Shape;1475;p236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6" name="Google Shape;1476;p236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7" name="Google Shape;1477;p236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8" name="Google Shape;1478;p236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79" name="Google Shape;1479;p236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0" name="Google Shape;1480;p236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1" name="Google Shape;1481;p236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2" name="Google Shape;1482;p236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3" name="Google Shape;1483;p236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84" name="Google Shape;1484;p236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8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lang="en" baseline="-25000"/>
              <a:t>2</a:t>
            </a:r>
            <a:r>
              <a:rPr lang="en"/>
              <a:t> 2</a:t>
            </a:r>
            <a:r>
              <a:rPr lang="en" baseline="30000"/>
              <a:t>3</a:t>
            </a:r>
            <a:endParaRPr baseline="300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9" name="Google Shape;1509;p241"/>
          <p:cNvGraphicFramePr/>
          <p:nvPr/>
        </p:nvGraphicFramePr>
        <p:xfrm>
          <a:off x="3040600" y="777175"/>
          <a:ext cx="30628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0" name="Google Shape;1510;p241"/>
          <p:cNvGraphicFramePr/>
          <p:nvPr/>
        </p:nvGraphicFramePr>
        <p:xfrm>
          <a:off x="15092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1" name="Google Shape;1511;p241"/>
          <p:cNvGraphicFramePr/>
          <p:nvPr/>
        </p:nvGraphicFramePr>
        <p:xfrm>
          <a:off x="7435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2" name="Google Shape;1512;p241"/>
          <p:cNvGraphicFramePr/>
          <p:nvPr/>
        </p:nvGraphicFramePr>
        <p:xfrm>
          <a:off x="3606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3" name="Google Shape;1513;p241"/>
          <p:cNvGraphicFramePr/>
          <p:nvPr/>
        </p:nvGraphicFramePr>
        <p:xfrm>
          <a:off x="15092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4" name="Google Shape;1514;p241"/>
          <p:cNvGraphicFramePr/>
          <p:nvPr/>
        </p:nvGraphicFramePr>
        <p:xfrm>
          <a:off x="30406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5" name="Google Shape;1515;p241"/>
          <p:cNvGraphicFramePr/>
          <p:nvPr/>
        </p:nvGraphicFramePr>
        <p:xfrm>
          <a:off x="26577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6" name="Google Shape;1516;p241"/>
          <p:cNvGraphicFramePr/>
          <p:nvPr/>
        </p:nvGraphicFramePr>
        <p:xfrm>
          <a:off x="38063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7" name="Google Shape;1517;p241"/>
          <p:cNvGraphicFramePr/>
          <p:nvPr/>
        </p:nvGraphicFramePr>
        <p:xfrm>
          <a:off x="6103400" y="1664875"/>
          <a:ext cx="15314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8" name="Google Shape;1518;p241"/>
          <p:cNvGraphicFramePr/>
          <p:nvPr/>
        </p:nvGraphicFramePr>
        <p:xfrm>
          <a:off x="53377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19" name="Google Shape;1519;p241"/>
          <p:cNvGraphicFramePr/>
          <p:nvPr/>
        </p:nvGraphicFramePr>
        <p:xfrm>
          <a:off x="49548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0" name="Google Shape;1520;p241"/>
          <p:cNvGraphicFramePr/>
          <p:nvPr/>
        </p:nvGraphicFramePr>
        <p:xfrm>
          <a:off x="61034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1" name="Google Shape;1521;p241"/>
          <p:cNvGraphicFramePr/>
          <p:nvPr/>
        </p:nvGraphicFramePr>
        <p:xfrm>
          <a:off x="7634800" y="2590925"/>
          <a:ext cx="76570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2" name="Google Shape;1522;p241"/>
          <p:cNvGraphicFramePr/>
          <p:nvPr/>
        </p:nvGraphicFramePr>
        <p:xfrm>
          <a:off x="725195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23" name="Google Shape;1523;p241"/>
          <p:cNvGraphicFramePr/>
          <p:nvPr/>
        </p:nvGraphicFramePr>
        <p:xfrm>
          <a:off x="8400500" y="3631025"/>
          <a:ext cx="382850" cy="73149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</a:t>
            </a:r>
            <a:r>
              <a:rPr lang="en" baseline="-25000"/>
              <a:t>2</a:t>
            </a:r>
            <a:r>
              <a:rPr lang="en"/>
              <a:t>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</a:t>
            </a:r>
            <a:r>
              <a:rPr lang="en"/>
              <a:t> log </a:t>
            </a:r>
            <a:r>
              <a:rPr lang="en" i="1"/>
              <a:t>n</a:t>
            </a:r>
            <a:endParaRPr i="1" baseline="30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247" descr="Adapted from https://www.youtube.com/watch?v=ZZuD6iUe3Pc." title="Visualization and Comparison of Sorting Algorithms - Rand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1810492"/>
            <a:ext cx="8520600" cy="152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Lecture 10</a:t>
            </a:r>
            <a:endParaRPr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0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8" name="Google Shape;408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18" name="Google Shape;418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19" name="Google Shape;419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6" name="Google Shape;436;p73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2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67980-BB69-9160-0B89-99FDA8726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50" b="92328" l="10000" r="90000"/>
                    </a14:imgEffect>
                  </a14:imgLayer>
                </a14:imgProps>
              </a:ext>
            </a:extLst>
          </a:blip>
          <a:srcRect t="23277"/>
          <a:stretch/>
        </p:blipFill>
        <p:spPr>
          <a:xfrm>
            <a:off x="1814755" y="452848"/>
            <a:ext cx="5514489" cy="42378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lang="en" sz="2400" baseline="-25000">
                <a:solidFill>
                  <a:srgbClr val="FFFFFF"/>
                </a:solidFill>
              </a:rPr>
              <a:t> </a:t>
            </a:r>
            <a:r>
              <a:rPr lang="en" sz="2400" i="1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/>
              <a:t>O</a:t>
            </a:r>
            <a:endParaRPr sz="6000" i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67980-BB69-9160-0B89-99FDA8726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950" b="92328" l="10000" r="90000"/>
                    </a14:imgEffect>
                  </a14:imgLayer>
                </a14:imgProps>
              </a:ext>
            </a:extLst>
          </a:blip>
          <a:srcRect t="23277"/>
          <a:stretch/>
        </p:blipFill>
        <p:spPr>
          <a:xfrm>
            <a:off x="1814755" y="452848"/>
            <a:ext cx="5514489" cy="42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46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manual.cs50.io/#string.h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0" name="Google Shape;570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9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00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1" name="Google Shape;591;p10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0" name="Google Shape;600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p105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22" name="Google Shape;622;p105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05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5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05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05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05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05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111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112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lang="en" sz="2400" baseline="-250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114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115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116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17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118"/>
          <p:cNvSpPr txBox="1"/>
          <p:nvPr/>
        </p:nvSpPr>
        <p:spPr>
          <a:xfrm>
            <a:off x="2321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118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 baseline="30000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lang="en" i="1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lang="en" i="1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i="1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130"/>
          <p:cNvGraphicFramePr/>
          <p:nvPr/>
        </p:nvGraphicFramePr>
        <p:xfrm>
          <a:off x="-571500" y="-304800"/>
          <a:ext cx="10287000" cy="5715000"/>
        </p:xfrm>
        <a:graphic>
          <a:graphicData uri="http://schemas.openxmlformats.org/drawingml/2006/table">
            <a:tbl>
              <a:tblPr>
                <a:noFill/>
                <a:tableStyleId>{56683C71-A313-435E-8404-9CCEF7742E5E}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84" name="Google Shape;784;p13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3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3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3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3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3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3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lang="en" i="1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3644</Words>
  <Application>Microsoft Office PowerPoint</Application>
  <PresentationFormat>On-screen Show (16:9)</PresentationFormat>
  <Paragraphs>1231</Paragraphs>
  <Slides>214</Slides>
  <Notes>214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214</vt:i4>
      </vt:variant>
    </vt:vector>
  </HeadingPairs>
  <TitlesOfParts>
    <vt:vector size="218" baseType="lpstr">
      <vt:lpstr>Arial</vt:lpstr>
      <vt:lpstr>Consolas</vt:lpstr>
      <vt:lpstr>Simple Dark</vt:lpstr>
      <vt:lpstr>Simple Dark</vt:lpstr>
      <vt:lpstr>بسم الله الرحمن الرحیم</vt:lpstr>
      <vt:lpstr>CS101 Introduction to  Computer Science</vt:lpstr>
      <vt:lpstr>Lecture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searching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linear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</vt:lpstr>
      <vt:lpstr>PowerPoint Presentation</vt:lpstr>
      <vt:lpstr>PowerPoint Presentation</vt:lpstr>
      <vt:lpstr>PowerPoint Presentation</vt:lpstr>
      <vt:lpstr>PowerPoint Presentation</vt:lpstr>
      <vt:lpstr>running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</vt:lpstr>
      <vt:lpstr>PowerPoint Presentation</vt:lpstr>
      <vt:lpstr>PowerPoint Presentation</vt:lpstr>
      <vt:lpstr>PowerPoint Presentation</vt:lpstr>
      <vt:lpstr>Ω</vt:lpstr>
      <vt:lpstr>PowerPoint Presentation</vt:lpstr>
      <vt:lpstr>PowerPoint Presentation</vt:lpstr>
      <vt:lpstr>PowerPoint Presentation</vt:lpstr>
      <vt:lpstr>Θ</vt:lpstr>
      <vt:lpstr>PowerPoint Presentation</vt:lpstr>
      <vt:lpstr>asymptotic notation</vt:lpstr>
      <vt:lpstr>linear search</vt:lpstr>
      <vt:lpstr>string.h</vt:lpstr>
      <vt:lpstr>manual.cs50.io/#string.h</vt:lpstr>
      <vt:lpstr>strcmp</vt:lpstr>
      <vt:lpstr>data structures</vt:lpstr>
      <vt:lpstr>PowerPoint Presentation</vt:lpstr>
      <vt:lpstr>PowerPoint Presentation</vt:lpstr>
      <vt:lpstr>PowerPoint Presentation</vt:lpstr>
      <vt:lpstr>PowerPoint Presentation</vt:lpstr>
      <vt:lpstr>sorting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7  2  5  4  1  6  0  3</vt:lpstr>
      <vt:lpstr>PowerPoint Presentation</vt:lpstr>
      <vt:lpstr>selection sort</vt:lpstr>
      <vt:lpstr>PowerPoint Presentation</vt:lpstr>
      <vt:lpstr>PowerPoint Presentation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7  2  5  4  1  6  0  3</vt:lpstr>
      <vt:lpstr>0  2  5  4  1  6  7  3</vt:lpstr>
      <vt:lpstr>0  2  5  4  1  6  7  3</vt:lpstr>
      <vt:lpstr>0  2  5  4  1  6  7  3</vt:lpstr>
      <vt:lpstr>0  2  5  4  1  6  7  3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bubble sort</vt:lpstr>
      <vt:lpstr>PowerPoint Presentation</vt:lpstr>
      <vt:lpstr>PowerPoint Presentation</vt:lpstr>
      <vt:lpstr>PowerPoint Presentation</vt:lpstr>
      <vt:lpstr>7  2  5  4  1  6  0  3</vt:lpstr>
      <vt:lpstr>7  2  5  4  1  6  0  3</vt:lpstr>
      <vt:lpstr>2  7  5  4  1  6  0  3</vt:lpstr>
      <vt:lpstr>2  7  5  4  1  6  0  3</vt:lpstr>
      <vt:lpstr>2  5  7  4  1  6  0  3</vt:lpstr>
      <vt:lpstr>2  5  7  4  1  6  0  3</vt:lpstr>
      <vt:lpstr>2  5  4  7  1  6  0  3</vt:lpstr>
      <vt:lpstr>2  5  4  7  1  6  0  3</vt:lpstr>
      <vt:lpstr>2  5  4  1  7  6  0  3</vt:lpstr>
      <vt:lpstr>2  5  4  1  7  6  0  3</vt:lpstr>
      <vt:lpstr>2  5  4  1  6  7  0  3</vt:lpstr>
      <vt:lpstr>2  5  4  1  6  7  0  3</vt:lpstr>
      <vt:lpstr>2  5  4  1  6  0  7  3</vt:lpstr>
      <vt:lpstr>2  5  4  1  6  0  7  3</vt:lpstr>
      <vt:lpstr>2  5  4  1  6  0  3  7</vt:lpstr>
      <vt:lpstr>2  5  4  1  6  0  3  7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google.com/search?q=recursion </vt:lpstr>
      <vt:lpstr>merge sort</vt:lpstr>
      <vt:lpstr>PowerPoint Presentation</vt:lpstr>
      <vt:lpstr>PowerPoint Presentation</vt:lpstr>
      <vt:lpstr>PowerPoint Presentation</vt:lpstr>
      <vt:lpstr>1  3  4  6        0  2  5  7</vt:lpstr>
      <vt:lpstr>PowerPoint Presentation</vt:lpstr>
      <vt:lpstr>6  3  4  1  5  2  7  0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log2 n</vt:lpstr>
      <vt:lpstr>log2 8</vt:lpstr>
      <vt:lpstr>log2 23</vt:lpstr>
      <vt:lpstr>3</vt:lpstr>
      <vt:lpstr>PowerPoint Presentation</vt:lpstr>
      <vt:lpstr>n log2 n</vt:lpstr>
      <vt:lpstr>n log 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cp:lastModifiedBy>milestone</cp:lastModifiedBy>
  <cp:revision>5</cp:revision>
  <dcterms:modified xsi:type="dcterms:W3CDTF">2025-05-24T00:42:33Z</dcterms:modified>
</cp:coreProperties>
</file>